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5" r:id="rId6"/>
    <p:sldId id="259" r:id="rId7"/>
    <p:sldId id="261" r:id="rId8"/>
    <p:sldId id="270" r:id="rId9"/>
    <p:sldId id="262" r:id="rId10"/>
    <p:sldId id="267" r:id="rId11"/>
    <p:sldId id="271" r:id="rId12"/>
    <p:sldId id="264" r:id="rId13"/>
    <p:sldId id="272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12B4A6-8E20-4BC9-87A5-11992559DD1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02CA731-364C-40ED-9DEA-D286D1757A22}">
      <dgm:prSet/>
      <dgm:spPr/>
      <dgm:t>
        <a:bodyPr/>
        <a:lstStyle/>
        <a:p>
          <a:r>
            <a:rPr lang="tr-TR"/>
            <a:t>Main Characters</a:t>
          </a:r>
          <a:endParaRPr lang="en-US"/>
        </a:p>
      </dgm:t>
    </dgm:pt>
    <dgm:pt modelId="{73493791-5B00-4D6D-A142-D5373C816527}" type="parTrans" cxnId="{860B2E75-EDFD-4EC0-B041-1BA38697F94C}">
      <dgm:prSet/>
      <dgm:spPr/>
      <dgm:t>
        <a:bodyPr/>
        <a:lstStyle/>
        <a:p>
          <a:endParaRPr lang="en-US"/>
        </a:p>
      </dgm:t>
    </dgm:pt>
    <dgm:pt modelId="{753DB18F-3A2A-41A7-9A8C-D139984F5A4B}" type="sibTrans" cxnId="{860B2E75-EDFD-4EC0-B041-1BA38697F94C}">
      <dgm:prSet/>
      <dgm:spPr/>
      <dgm:t>
        <a:bodyPr/>
        <a:lstStyle/>
        <a:p>
          <a:endParaRPr lang="en-US"/>
        </a:p>
      </dgm:t>
    </dgm:pt>
    <dgm:pt modelId="{BB8C14C0-D917-407E-909E-A92F838B5AF2}">
      <dgm:prSet/>
      <dgm:spPr/>
      <dgm:t>
        <a:bodyPr/>
        <a:lstStyle/>
        <a:p>
          <a:pPr algn="just"/>
          <a:r>
            <a:rPr lang="tr-TR" b="1" dirty="0" err="1"/>
            <a:t>Alberto</a:t>
          </a:r>
          <a:r>
            <a:rPr lang="tr-TR" b="1" dirty="0"/>
            <a:t>: </a:t>
          </a:r>
          <a:r>
            <a:rPr lang="en-US" dirty="0"/>
            <a:t>Our main character is Alberto, a boy</a:t>
          </a:r>
          <a:r>
            <a:rPr lang="tr-TR" dirty="0"/>
            <a:t>, </a:t>
          </a:r>
          <a:r>
            <a:rPr lang="en-US" dirty="0"/>
            <a:t>about ten years </a:t>
          </a:r>
          <a:r>
            <a:rPr lang="tr-TR" dirty="0" err="1"/>
            <a:t>old</a:t>
          </a:r>
          <a:r>
            <a:rPr lang="en-US" dirty="0"/>
            <a:t>. </a:t>
          </a:r>
          <a:r>
            <a:rPr lang="tr-TR" dirty="0"/>
            <a:t>He </a:t>
          </a:r>
          <a:r>
            <a:rPr lang="tr-TR" dirty="0" err="1"/>
            <a:t>loves</a:t>
          </a:r>
          <a:r>
            <a:rPr lang="tr-TR" dirty="0"/>
            <a:t> </a:t>
          </a:r>
          <a:r>
            <a:rPr lang="tr-TR" dirty="0" err="1"/>
            <a:t>spending</a:t>
          </a:r>
          <a:r>
            <a:rPr lang="tr-TR" dirty="0"/>
            <a:t> time </a:t>
          </a:r>
          <a:r>
            <a:rPr lang="tr-TR" dirty="0" err="1"/>
            <a:t>with</a:t>
          </a:r>
          <a:r>
            <a:rPr lang="en-US" dirty="0"/>
            <a:t> Teddy</a:t>
          </a:r>
          <a:r>
            <a:rPr lang="tr-TR" dirty="0"/>
            <a:t> </a:t>
          </a:r>
          <a:r>
            <a:rPr lang="tr-TR" dirty="0" err="1"/>
            <a:t>Bear</a:t>
          </a:r>
          <a:r>
            <a:rPr lang="en-US" dirty="0"/>
            <a:t>.</a:t>
          </a:r>
        </a:p>
      </dgm:t>
    </dgm:pt>
    <dgm:pt modelId="{2EA33248-1614-40EB-A994-8CCF5DAD7D80}" type="parTrans" cxnId="{94F9AE5D-8151-4C86-8119-C6CDB0A78024}">
      <dgm:prSet/>
      <dgm:spPr/>
      <dgm:t>
        <a:bodyPr/>
        <a:lstStyle/>
        <a:p>
          <a:endParaRPr lang="en-US"/>
        </a:p>
      </dgm:t>
    </dgm:pt>
    <dgm:pt modelId="{77C60909-6BFC-4BC2-AFAE-3653AA304DA0}" type="sibTrans" cxnId="{94F9AE5D-8151-4C86-8119-C6CDB0A78024}">
      <dgm:prSet/>
      <dgm:spPr/>
      <dgm:t>
        <a:bodyPr/>
        <a:lstStyle/>
        <a:p>
          <a:endParaRPr lang="en-US"/>
        </a:p>
      </dgm:t>
    </dgm:pt>
    <dgm:pt modelId="{ACD42285-58DF-4BF5-8C85-ABBB5D8B0D13}">
      <dgm:prSet/>
      <dgm:spPr/>
      <dgm:t>
        <a:bodyPr/>
        <a:lstStyle/>
        <a:p>
          <a:pPr algn="just"/>
          <a:r>
            <a:rPr lang="tr-TR" b="1" dirty="0" err="1"/>
            <a:t>Teddy</a:t>
          </a:r>
          <a:r>
            <a:rPr lang="tr-TR" b="1" dirty="0"/>
            <a:t> </a:t>
          </a:r>
          <a:r>
            <a:rPr lang="tr-TR" b="1" dirty="0" err="1"/>
            <a:t>Bear</a:t>
          </a:r>
          <a:r>
            <a:rPr lang="tr-TR" dirty="0"/>
            <a:t>: </a:t>
          </a:r>
          <a:r>
            <a:rPr lang="en-US" dirty="0"/>
            <a:t>Teddy Bear is Alberto's best friend. However, he was bored with Alberto’s </a:t>
          </a:r>
          <a:r>
            <a:rPr lang="tr-TR" dirty="0" err="1"/>
            <a:t>routine</a:t>
          </a:r>
          <a:r>
            <a:rPr lang="en-US" dirty="0"/>
            <a:t> life</a:t>
          </a:r>
          <a:r>
            <a:rPr lang="tr-TR" dirty="0"/>
            <a:t>. </a:t>
          </a:r>
          <a:r>
            <a:rPr lang="tr-TR" dirty="0" err="1"/>
            <a:t>So</a:t>
          </a:r>
          <a:r>
            <a:rPr lang="tr-TR" dirty="0"/>
            <a:t> he </a:t>
          </a:r>
          <a:r>
            <a:rPr lang="tr-TR" dirty="0" err="1"/>
            <a:t>decided</a:t>
          </a:r>
          <a:r>
            <a:rPr lang="tr-TR" dirty="0"/>
            <a:t> </a:t>
          </a:r>
          <a:r>
            <a:rPr lang="tr-TR" dirty="0" err="1"/>
            <a:t>to</a:t>
          </a:r>
          <a:r>
            <a:rPr lang="tr-TR" dirty="0"/>
            <a:t> </a:t>
          </a:r>
          <a:r>
            <a:rPr lang="tr-TR" dirty="0" err="1"/>
            <a:t>design</a:t>
          </a:r>
          <a:r>
            <a:rPr lang="tr-TR" dirty="0"/>
            <a:t> </a:t>
          </a:r>
          <a:r>
            <a:rPr lang="tr-TR" dirty="0" err="1"/>
            <a:t>some</a:t>
          </a:r>
          <a:r>
            <a:rPr lang="tr-TR" dirty="0"/>
            <a:t> </a:t>
          </a:r>
          <a:r>
            <a:rPr lang="tr-TR" dirty="0" err="1"/>
            <a:t>new</a:t>
          </a:r>
          <a:r>
            <a:rPr lang="tr-TR" dirty="0"/>
            <a:t> </a:t>
          </a:r>
          <a:r>
            <a:rPr lang="tr-TR" dirty="0" err="1"/>
            <a:t>games</a:t>
          </a:r>
          <a:r>
            <a:rPr lang="tr-TR" dirty="0"/>
            <a:t> </a:t>
          </a:r>
          <a:r>
            <a:rPr lang="tr-TR" dirty="0" err="1"/>
            <a:t>for</a:t>
          </a:r>
          <a:r>
            <a:rPr lang="tr-TR" dirty="0"/>
            <a:t> </a:t>
          </a:r>
          <a:r>
            <a:rPr lang="tr-TR" dirty="0" err="1"/>
            <a:t>Alberto</a:t>
          </a:r>
          <a:r>
            <a:rPr lang="tr-TR" dirty="0"/>
            <a:t>.</a:t>
          </a:r>
          <a:endParaRPr lang="en-US" dirty="0"/>
        </a:p>
      </dgm:t>
    </dgm:pt>
    <dgm:pt modelId="{635803C6-C5BF-4800-B50C-88A3D8C5EAC8}" type="parTrans" cxnId="{BBD70278-DF25-4683-B46B-F8BDDD95A094}">
      <dgm:prSet/>
      <dgm:spPr/>
      <dgm:t>
        <a:bodyPr/>
        <a:lstStyle/>
        <a:p>
          <a:endParaRPr lang="en-US"/>
        </a:p>
      </dgm:t>
    </dgm:pt>
    <dgm:pt modelId="{A88EBCD7-8D00-4F62-B1A5-FA41233370E5}" type="sibTrans" cxnId="{BBD70278-DF25-4683-B46B-F8BDDD95A094}">
      <dgm:prSet/>
      <dgm:spPr/>
      <dgm:t>
        <a:bodyPr/>
        <a:lstStyle/>
        <a:p>
          <a:endParaRPr lang="en-US"/>
        </a:p>
      </dgm:t>
    </dgm:pt>
    <dgm:pt modelId="{A53A71BC-E16C-408C-99C8-0DEF5331A4B0}" type="pres">
      <dgm:prSet presAssocID="{FB12B4A6-8E20-4BC9-87A5-11992559DD18}" presName="root" presStyleCnt="0">
        <dgm:presLayoutVars>
          <dgm:dir/>
          <dgm:resizeHandles val="exact"/>
        </dgm:presLayoutVars>
      </dgm:prSet>
      <dgm:spPr/>
    </dgm:pt>
    <dgm:pt modelId="{BA9A2D9B-1CE0-4B90-A00C-BDEE211DB91A}" type="pres">
      <dgm:prSet presAssocID="{302CA731-364C-40ED-9DEA-D286D1757A22}" presName="compNode" presStyleCnt="0"/>
      <dgm:spPr/>
    </dgm:pt>
    <dgm:pt modelId="{12892235-3301-4BC3-9CEA-5542547018DF}" type="pres">
      <dgm:prSet presAssocID="{302CA731-364C-40ED-9DEA-D286D1757A22}" presName="bgRect" presStyleLbl="bgShp" presStyleIdx="0" presStyleCnt="3"/>
      <dgm:spPr/>
    </dgm:pt>
    <dgm:pt modelId="{CAF8FB39-FE90-4CE0-BD64-7C2BE52EFD80}" type="pres">
      <dgm:prSet presAssocID="{302CA731-364C-40ED-9DEA-D286D1757A2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C3D29BC-13B6-4220-8093-81E5F6241A95}" type="pres">
      <dgm:prSet presAssocID="{302CA731-364C-40ED-9DEA-D286D1757A22}" presName="spaceRect" presStyleCnt="0"/>
      <dgm:spPr/>
    </dgm:pt>
    <dgm:pt modelId="{8A4EDA23-1052-44B9-A9E7-68D8A9DBAE2D}" type="pres">
      <dgm:prSet presAssocID="{302CA731-364C-40ED-9DEA-D286D1757A22}" presName="parTx" presStyleLbl="revTx" presStyleIdx="0" presStyleCnt="3">
        <dgm:presLayoutVars>
          <dgm:chMax val="0"/>
          <dgm:chPref val="0"/>
        </dgm:presLayoutVars>
      </dgm:prSet>
      <dgm:spPr/>
    </dgm:pt>
    <dgm:pt modelId="{DF9A2CD3-B942-40AF-A58A-BABA7C2CC4D1}" type="pres">
      <dgm:prSet presAssocID="{753DB18F-3A2A-41A7-9A8C-D139984F5A4B}" presName="sibTrans" presStyleCnt="0"/>
      <dgm:spPr/>
    </dgm:pt>
    <dgm:pt modelId="{D96C7812-1E99-40FE-985E-C264576298B9}" type="pres">
      <dgm:prSet presAssocID="{BB8C14C0-D917-407E-909E-A92F838B5AF2}" presName="compNode" presStyleCnt="0"/>
      <dgm:spPr/>
    </dgm:pt>
    <dgm:pt modelId="{35E8EDAA-2EFA-43FB-ACA7-FC672629AE45}" type="pres">
      <dgm:prSet presAssocID="{BB8C14C0-D917-407E-909E-A92F838B5AF2}" presName="bgRect" presStyleLbl="bgShp" presStyleIdx="1" presStyleCnt="3"/>
      <dgm:spPr/>
    </dgm:pt>
    <dgm:pt modelId="{0902B9A0-709F-4429-B3A5-C07B53CFEFF1}" type="pres">
      <dgm:prSet presAssocID="{BB8C14C0-D917-407E-909E-A92F838B5AF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oller"/>
        </a:ext>
      </dgm:extLst>
    </dgm:pt>
    <dgm:pt modelId="{CA176736-1486-43EB-B8A1-A00AC11C93BF}" type="pres">
      <dgm:prSet presAssocID="{BB8C14C0-D917-407E-909E-A92F838B5AF2}" presName="spaceRect" presStyleCnt="0"/>
      <dgm:spPr/>
    </dgm:pt>
    <dgm:pt modelId="{FCAA5046-C4ED-4F18-8C7E-82B3A7E25933}" type="pres">
      <dgm:prSet presAssocID="{BB8C14C0-D917-407E-909E-A92F838B5AF2}" presName="parTx" presStyleLbl="revTx" presStyleIdx="1" presStyleCnt="3">
        <dgm:presLayoutVars>
          <dgm:chMax val="0"/>
          <dgm:chPref val="0"/>
        </dgm:presLayoutVars>
      </dgm:prSet>
      <dgm:spPr/>
    </dgm:pt>
    <dgm:pt modelId="{8F7795B1-E3CA-4BEA-968C-FAACE30D0C10}" type="pres">
      <dgm:prSet presAssocID="{77C60909-6BFC-4BC2-AFAE-3653AA304DA0}" presName="sibTrans" presStyleCnt="0"/>
      <dgm:spPr/>
    </dgm:pt>
    <dgm:pt modelId="{BFCF71F5-FEFA-42F9-BEDB-40F40847DF95}" type="pres">
      <dgm:prSet presAssocID="{ACD42285-58DF-4BF5-8C85-ABBB5D8B0D13}" presName="compNode" presStyleCnt="0"/>
      <dgm:spPr/>
    </dgm:pt>
    <dgm:pt modelId="{4242B1D3-4580-4AB0-8004-47278DF929E5}" type="pres">
      <dgm:prSet presAssocID="{ACD42285-58DF-4BF5-8C85-ABBB5D8B0D13}" presName="bgRect" presStyleLbl="bgShp" presStyleIdx="2" presStyleCnt="3"/>
      <dgm:spPr/>
    </dgm:pt>
    <dgm:pt modelId="{B14E086F-5186-4681-BB46-8ABBF8DDD1A9}" type="pres">
      <dgm:prSet presAssocID="{ACD42285-58DF-4BF5-8C85-ABBB5D8B0D1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iraffe"/>
        </a:ext>
      </dgm:extLst>
    </dgm:pt>
    <dgm:pt modelId="{F5F4D325-C65A-49C5-A930-E3E6B10F226B}" type="pres">
      <dgm:prSet presAssocID="{ACD42285-58DF-4BF5-8C85-ABBB5D8B0D13}" presName="spaceRect" presStyleCnt="0"/>
      <dgm:spPr/>
    </dgm:pt>
    <dgm:pt modelId="{8154F206-1C2A-48A7-860F-707A130DAFB2}" type="pres">
      <dgm:prSet presAssocID="{ACD42285-58DF-4BF5-8C85-ABBB5D8B0D1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4F9AE5D-8151-4C86-8119-C6CDB0A78024}" srcId="{FB12B4A6-8E20-4BC9-87A5-11992559DD18}" destId="{BB8C14C0-D917-407E-909E-A92F838B5AF2}" srcOrd="1" destOrd="0" parTransId="{2EA33248-1614-40EB-A994-8CCF5DAD7D80}" sibTransId="{77C60909-6BFC-4BC2-AFAE-3653AA304DA0}"/>
    <dgm:cxn modelId="{2E95A345-50BF-4688-8129-179198444784}" type="presOf" srcId="{302CA731-364C-40ED-9DEA-D286D1757A22}" destId="{8A4EDA23-1052-44B9-A9E7-68D8A9DBAE2D}" srcOrd="0" destOrd="0" presId="urn:microsoft.com/office/officeart/2018/2/layout/IconVerticalSolidList"/>
    <dgm:cxn modelId="{860B2E75-EDFD-4EC0-B041-1BA38697F94C}" srcId="{FB12B4A6-8E20-4BC9-87A5-11992559DD18}" destId="{302CA731-364C-40ED-9DEA-D286D1757A22}" srcOrd="0" destOrd="0" parTransId="{73493791-5B00-4D6D-A142-D5373C816527}" sibTransId="{753DB18F-3A2A-41A7-9A8C-D139984F5A4B}"/>
    <dgm:cxn modelId="{BBD70278-DF25-4683-B46B-F8BDDD95A094}" srcId="{FB12B4A6-8E20-4BC9-87A5-11992559DD18}" destId="{ACD42285-58DF-4BF5-8C85-ABBB5D8B0D13}" srcOrd="2" destOrd="0" parTransId="{635803C6-C5BF-4800-B50C-88A3D8C5EAC8}" sibTransId="{A88EBCD7-8D00-4F62-B1A5-FA41233370E5}"/>
    <dgm:cxn modelId="{9F356D59-0D91-4AB2-8AF8-2C9EFCBD440C}" type="presOf" srcId="{ACD42285-58DF-4BF5-8C85-ABBB5D8B0D13}" destId="{8154F206-1C2A-48A7-860F-707A130DAFB2}" srcOrd="0" destOrd="0" presId="urn:microsoft.com/office/officeart/2018/2/layout/IconVerticalSolidList"/>
    <dgm:cxn modelId="{73665F85-858B-40F7-A863-98EB9895D1EE}" type="presOf" srcId="{BB8C14C0-D917-407E-909E-A92F838B5AF2}" destId="{FCAA5046-C4ED-4F18-8C7E-82B3A7E25933}" srcOrd="0" destOrd="0" presId="urn:microsoft.com/office/officeart/2018/2/layout/IconVerticalSolidList"/>
    <dgm:cxn modelId="{9E1FC788-7332-444F-B45F-400331EFB120}" type="presOf" srcId="{FB12B4A6-8E20-4BC9-87A5-11992559DD18}" destId="{A53A71BC-E16C-408C-99C8-0DEF5331A4B0}" srcOrd="0" destOrd="0" presId="urn:microsoft.com/office/officeart/2018/2/layout/IconVerticalSolidList"/>
    <dgm:cxn modelId="{0102A746-3C09-4674-84C3-06A3A4C06EDB}" type="presParOf" srcId="{A53A71BC-E16C-408C-99C8-0DEF5331A4B0}" destId="{BA9A2D9B-1CE0-4B90-A00C-BDEE211DB91A}" srcOrd="0" destOrd="0" presId="urn:microsoft.com/office/officeart/2018/2/layout/IconVerticalSolidList"/>
    <dgm:cxn modelId="{B56711AC-2539-4E83-A61E-09CD869E62E7}" type="presParOf" srcId="{BA9A2D9B-1CE0-4B90-A00C-BDEE211DB91A}" destId="{12892235-3301-4BC3-9CEA-5542547018DF}" srcOrd="0" destOrd="0" presId="urn:microsoft.com/office/officeart/2018/2/layout/IconVerticalSolidList"/>
    <dgm:cxn modelId="{8C909253-C804-429C-82E1-237DEBBD45D1}" type="presParOf" srcId="{BA9A2D9B-1CE0-4B90-A00C-BDEE211DB91A}" destId="{CAF8FB39-FE90-4CE0-BD64-7C2BE52EFD80}" srcOrd="1" destOrd="0" presId="urn:microsoft.com/office/officeart/2018/2/layout/IconVerticalSolidList"/>
    <dgm:cxn modelId="{367C1079-007C-4652-A6B6-E5DF5715525A}" type="presParOf" srcId="{BA9A2D9B-1CE0-4B90-A00C-BDEE211DB91A}" destId="{AC3D29BC-13B6-4220-8093-81E5F6241A95}" srcOrd="2" destOrd="0" presId="urn:microsoft.com/office/officeart/2018/2/layout/IconVerticalSolidList"/>
    <dgm:cxn modelId="{704F2DF2-4CA5-4CC5-9B73-854D2F6AFF6B}" type="presParOf" srcId="{BA9A2D9B-1CE0-4B90-A00C-BDEE211DB91A}" destId="{8A4EDA23-1052-44B9-A9E7-68D8A9DBAE2D}" srcOrd="3" destOrd="0" presId="urn:microsoft.com/office/officeart/2018/2/layout/IconVerticalSolidList"/>
    <dgm:cxn modelId="{FBA21D0A-6685-4403-AE7C-22F2B2D5983D}" type="presParOf" srcId="{A53A71BC-E16C-408C-99C8-0DEF5331A4B0}" destId="{DF9A2CD3-B942-40AF-A58A-BABA7C2CC4D1}" srcOrd="1" destOrd="0" presId="urn:microsoft.com/office/officeart/2018/2/layout/IconVerticalSolidList"/>
    <dgm:cxn modelId="{59AE4FEF-F80A-4EDC-9008-2A88D0EA154C}" type="presParOf" srcId="{A53A71BC-E16C-408C-99C8-0DEF5331A4B0}" destId="{D96C7812-1E99-40FE-985E-C264576298B9}" srcOrd="2" destOrd="0" presId="urn:microsoft.com/office/officeart/2018/2/layout/IconVerticalSolidList"/>
    <dgm:cxn modelId="{C1624560-F839-4F81-8666-823AAB0876E2}" type="presParOf" srcId="{D96C7812-1E99-40FE-985E-C264576298B9}" destId="{35E8EDAA-2EFA-43FB-ACA7-FC672629AE45}" srcOrd="0" destOrd="0" presId="urn:microsoft.com/office/officeart/2018/2/layout/IconVerticalSolidList"/>
    <dgm:cxn modelId="{4FF65783-48B8-4A8F-A461-49D714136AEE}" type="presParOf" srcId="{D96C7812-1E99-40FE-985E-C264576298B9}" destId="{0902B9A0-709F-4429-B3A5-C07B53CFEFF1}" srcOrd="1" destOrd="0" presId="urn:microsoft.com/office/officeart/2018/2/layout/IconVerticalSolidList"/>
    <dgm:cxn modelId="{004FF1AF-CF25-4DAF-8D6A-7FC3E3C53670}" type="presParOf" srcId="{D96C7812-1E99-40FE-985E-C264576298B9}" destId="{CA176736-1486-43EB-B8A1-A00AC11C93BF}" srcOrd="2" destOrd="0" presId="urn:microsoft.com/office/officeart/2018/2/layout/IconVerticalSolidList"/>
    <dgm:cxn modelId="{A60BAC9C-7CC7-4483-B632-8B7938C62F16}" type="presParOf" srcId="{D96C7812-1E99-40FE-985E-C264576298B9}" destId="{FCAA5046-C4ED-4F18-8C7E-82B3A7E25933}" srcOrd="3" destOrd="0" presId="urn:microsoft.com/office/officeart/2018/2/layout/IconVerticalSolidList"/>
    <dgm:cxn modelId="{465AA639-F6E8-4F1E-9A4E-93271FF25F00}" type="presParOf" srcId="{A53A71BC-E16C-408C-99C8-0DEF5331A4B0}" destId="{8F7795B1-E3CA-4BEA-968C-FAACE30D0C10}" srcOrd="3" destOrd="0" presId="urn:microsoft.com/office/officeart/2018/2/layout/IconVerticalSolidList"/>
    <dgm:cxn modelId="{55D7C5EA-06B3-4556-B520-67A6CE1E3C16}" type="presParOf" srcId="{A53A71BC-E16C-408C-99C8-0DEF5331A4B0}" destId="{BFCF71F5-FEFA-42F9-BEDB-40F40847DF95}" srcOrd="4" destOrd="0" presId="urn:microsoft.com/office/officeart/2018/2/layout/IconVerticalSolidList"/>
    <dgm:cxn modelId="{420D8AA1-89BD-4517-A0BF-4F8215F390B8}" type="presParOf" srcId="{BFCF71F5-FEFA-42F9-BEDB-40F40847DF95}" destId="{4242B1D3-4580-4AB0-8004-47278DF929E5}" srcOrd="0" destOrd="0" presId="urn:microsoft.com/office/officeart/2018/2/layout/IconVerticalSolidList"/>
    <dgm:cxn modelId="{4F1BBBE3-015E-495A-A3AD-8CFE49B294B4}" type="presParOf" srcId="{BFCF71F5-FEFA-42F9-BEDB-40F40847DF95}" destId="{B14E086F-5186-4681-BB46-8ABBF8DDD1A9}" srcOrd="1" destOrd="0" presId="urn:microsoft.com/office/officeart/2018/2/layout/IconVerticalSolidList"/>
    <dgm:cxn modelId="{67B40CB6-2191-4CA0-AE46-615463A5A3CA}" type="presParOf" srcId="{BFCF71F5-FEFA-42F9-BEDB-40F40847DF95}" destId="{F5F4D325-C65A-49C5-A930-E3E6B10F226B}" srcOrd="2" destOrd="0" presId="urn:microsoft.com/office/officeart/2018/2/layout/IconVerticalSolidList"/>
    <dgm:cxn modelId="{88371D2E-996F-4861-B604-121F3B86E07A}" type="presParOf" srcId="{BFCF71F5-FEFA-42F9-BEDB-40F40847DF95}" destId="{8154F206-1C2A-48A7-860F-707A130DAF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2D91FE-860B-4FBC-8454-7CDE7062F6CF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48FC50B-0220-4C9C-B95C-ADBA28DCBFF5}">
      <dgm:prSet/>
      <dgm:spPr/>
      <dgm:t>
        <a:bodyPr/>
        <a:lstStyle/>
        <a:p>
          <a:r>
            <a:rPr lang="en-US" dirty="0"/>
            <a:t>In Alberto's daily life, he play</a:t>
          </a:r>
          <a:r>
            <a:rPr lang="tr-TR" dirty="0"/>
            <a:t>s</a:t>
          </a:r>
          <a:r>
            <a:rPr lang="en-US" dirty="0"/>
            <a:t> with Teddy in his room every day.</a:t>
          </a:r>
        </a:p>
      </dgm:t>
    </dgm:pt>
    <dgm:pt modelId="{97FBEEC0-C01D-4A4B-AAD7-FCC00B5B4342}" type="parTrans" cxnId="{AD9D52DA-0F4E-448D-AA43-F63449167849}">
      <dgm:prSet/>
      <dgm:spPr/>
      <dgm:t>
        <a:bodyPr/>
        <a:lstStyle/>
        <a:p>
          <a:endParaRPr lang="en-US"/>
        </a:p>
      </dgm:t>
    </dgm:pt>
    <dgm:pt modelId="{B70165CA-DA2A-44E7-A223-F3F08536D453}" type="sibTrans" cxnId="{AD9D52DA-0F4E-448D-AA43-F63449167849}">
      <dgm:prSet/>
      <dgm:spPr/>
      <dgm:t>
        <a:bodyPr/>
        <a:lstStyle/>
        <a:p>
          <a:endParaRPr lang="en-US"/>
        </a:p>
      </dgm:t>
    </dgm:pt>
    <dgm:pt modelId="{809C7376-EF61-43E6-B528-74310770F3B2}">
      <dgm:prSet/>
      <dgm:spPr/>
      <dgm:t>
        <a:bodyPr/>
        <a:lstStyle/>
        <a:p>
          <a:r>
            <a:rPr lang="en-US" dirty="0"/>
            <a:t>We took Teddy from Alberto's everyday life, trying to break the routine. So Alberto's routine has been broken.</a:t>
          </a:r>
        </a:p>
      </dgm:t>
    </dgm:pt>
    <dgm:pt modelId="{E4352EC1-798B-413E-B207-32A329DD6C31}" type="parTrans" cxnId="{80E4CF6B-FF7F-41BB-92A7-4CA1B55C2297}">
      <dgm:prSet/>
      <dgm:spPr/>
      <dgm:t>
        <a:bodyPr/>
        <a:lstStyle/>
        <a:p>
          <a:endParaRPr lang="en-US"/>
        </a:p>
      </dgm:t>
    </dgm:pt>
    <dgm:pt modelId="{BD2631D4-8315-4EBA-BF7B-F7590213A25B}" type="sibTrans" cxnId="{80E4CF6B-FF7F-41BB-92A7-4CA1B55C2297}">
      <dgm:prSet/>
      <dgm:spPr/>
      <dgm:t>
        <a:bodyPr/>
        <a:lstStyle/>
        <a:p>
          <a:endParaRPr lang="en-US"/>
        </a:p>
      </dgm:t>
    </dgm:pt>
    <dgm:pt modelId="{B1797D73-FBFB-41A9-8596-1E46B09F7293}" type="pres">
      <dgm:prSet presAssocID="{BF2D91FE-860B-4FBC-8454-7CDE7062F6C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9F0A069-126F-4894-8AD9-60CC4A73F168}" type="pres">
      <dgm:prSet presAssocID="{448FC50B-0220-4C9C-B95C-ADBA28DCBFF5}" presName="hierRoot1" presStyleCnt="0"/>
      <dgm:spPr/>
    </dgm:pt>
    <dgm:pt modelId="{E129F052-03F8-4F25-8887-23BBF04B0684}" type="pres">
      <dgm:prSet presAssocID="{448FC50B-0220-4C9C-B95C-ADBA28DCBFF5}" presName="composite" presStyleCnt="0"/>
      <dgm:spPr/>
    </dgm:pt>
    <dgm:pt modelId="{975894D6-ADEF-4D7F-9C9E-BD5BA0BF62BF}" type="pres">
      <dgm:prSet presAssocID="{448FC50B-0220-4C9C-B95C-ADBA28DCBFF5}" presName="background" presStyleLbl="node0" presStyleIdx="0" presStyleCnt="2"/>
      <dgm:spPr/>
    </dgm:pt>
    <dgm:pt modelId="{3BA115E8-BE51-4D2E-A05C-1562B252436E}" type="pres">
      <dgm:prSet presAssocID="{448FC50B-0220-4C9C-B95C-ADBA28DCBFF5}" presName="text" presStyleLbl="fgAcc0" presStyleIdx="0" presStyleCnt="2">
        <dgm:presLayoutVars>
          <dgm:chPref val="3"/>
        </dgm:presLayoutVars>
      </dgm:prSet>
      <dgm:spPr/>
    </dgm:pt>
    <dgm:pt modelId="{D976D86B-C4EA-469C-AE2E-7D2EFECC2FEF}" type="pres">
      <dgm:prSet presAssocID="{448FC50B-0220-4C9C-B95C-ADBA28DCBFF5}" presName="hierChild2" presStyleCnt="0"/>
      <dgm:spPr/>
    </dgm:pt>
    <dgm:pt modelId="{522566A2-FE34-432A-8FC7-91B44C708010}" type="pres">
      <dgm:prSet presAssocID="{809C7376-EF61-43E6-B528-74310770F3B2}" presName="hierRoot1" presStyleCnt="0"/>
      <dgm:spPr/>
    </dgm:pt>
    <dgm:pt modelId="{AE9071A1-ED76-4668-BE92-77E01DFD47CD}" type="pres">
      <dgm:prSet presAssocID="{809C7376-EF61-43E6-B528-74310770F3B2}" presName="composite" presStyleCnt="0"/>
      <dgm:spPr/>
    </dgm:pt>
    <dgm:pt modelId="{41B2402C-BA19-4A86-A68B-517CB6BC29E8}" type="pres">
      <dgm:prSet presAssocID="{809C7376-EF61-43E6-B528-74310770F3B2}" presName="background" presStyleLbl="node0" presStyleIdx="1" presStyleCnt="2"/>
      <dgm:spPr/>
    </dgm:pt>
    <dgm:pt modelId="{741A1B7B-80B9-43C1-90AA-30AE330B9339}" type="pres">
      <dgm:prSet presAssocID="{809C7376-EF61-43E6-B528-74310770F3B2}" presName="text" presStyleLbl="fgAcc0" presStyleIdx="1" presStyleCnt="2">
        <dgm:presLayoutVars>
          <dgm:chPref val="3"/>
        </dgm:presLayoutVars>
      </dgm:prSet>
      <dgm:spPr/>
    </dgm:pt>
    <dgm:pt modelId="{1987F653-732A-479A-9407-5FCE80A6774E}" type="pres">
      <dgm:prSet presAssocID="{809C7376-EF61-43E6-B528-74310770F3B2}" presName="hierChild2" presStyleCnt="0"/>
      <dgm:spPr/>
    </dgm:pt>
  </dgm:ptLst>
  <dgm:cxnLst>
    <dgm:cxn modelId="{80E4CF6B-FF7F-41BB-92A7-4CA1B55C2297}" srcId="{BF2D91FE-860B-4FBC-8454-7CDE7062F6CF}" destId="{809C7376-EF61-43E6-B528-74310770F3B2}" srcOrd="1" destOrd="0" parTransId="{E4352EC1-798B-413E-B207-32A329DD6C31}" sibTransId="{BD2631D4-8315-4EBA-BF7B-F7590213A25B}"/>
    <dgm:cxn modelId="{B9614E53-6EB6-4678-84A8-D064DBF8078B}" type="presOf" srcId="{809C7376-EF61-43E6-B528-74310770F3B2}" destId="{741A1B7B-80B9-43C1-90AA-30AE330B9339}" srcOrd="0" destOrd="0" presId="urn:microsoft.com/office/officeart/2005/8/layout/hierarchy1"/>
    <dgm:cxn modelId="{AD9D52DA-0F4E-448D-AA43-F63449167849}" srcId="{BF2D91FE-860B-4FBC-8454-7CDE7062F6CF}" destId="{448FC50B-0220-4C9C-B95C-ADBA28DCBFF5}" srcOrd="0" destOrd="0" parTransId="{97FBEEC0-C01D-4A4B-AAD7-FCC00B5B4342}" sibTransId="{B70165CA-DA2A-44E7-A223-F3F08536D453}"/>
    <dgm:cxn modelId="{05C59EE0-94FA-47F1-849C-CD27AF57073D}" type="presOf" srcId="{448FC50B-0220-4C9C-B95C-ADBA28DCBFF5}" destId="{3BA115E8-BE51-4D2E-A05C-1562B252436E}" srcOrd="0" destOrd="0" presId="urn:microsoft.com/office/officeart/2005/8/layout/hierarchy1"/>
    <dgm:cxn modelId="{E58EA3F2-AEBC-4AD3-891B-3D2008E943C1}" type="presOf" srcId="{BF2D91FE-860B-4FBC-8454-7CDE7062F6CF}" destId="{B1797D73-FBFB-41A9-8596-1E46B09F7293}" srcOrd="0" destOrd="0" presId="urn:microsoft.com/office/officeart/2005/8/layout/hierarchy1"/>
    <dgm:cxn modelId="{FB295E95-7512-418B-9E95-EEA73244150D}" type="presParOf" srcId="{B1797D73-FBFB-41A9-8596-1E46B09F7293}" destId="{09F0A069-126F-4894-8AD9-60CC4A73F168}" srcOrd="0" destOrd="0" presId="urn:microsoft.com/office/officeart/2005/8/layout/hierarchy1"/>
    <dgm:cxn modelId="{FE2AEEB6-BF7D-4788-931F-1A1FBF139304}" type="presParOf" srcId="{09F0A069-126F-4894-8AD9-60CC4A73F168}" destId="{E129F052-03F8-4F25-8887-23BBF04B0684}" srcOrd="0" destOrd="0" presId="urn:microsoft.com/office/officeart/2005/8/layout/hierarchy1"/>
    <dgm:cxn modelId="{D4BF4430-CC29-4418-AE38-7EAD1BCC0789}" type="presParOf" srcId="{E129F052-03F8-4F25-8887-23BBF04B0684}" destId="{975894D6-ADEF-4D7F-9C9E-BD5BA0BF62BF}" srcOrd="0" destOrd="0" presId="urn:microsoft.com/office/officeart/2005/8/layout/hierarchy1"/>
    <dgm:cxn modelId="{B47EEAB4-AFF0-4506-A4B2-D582EFCBC755}" type="presParOf" srcId="{E129F052-03F8-4F25-8887-23BBF04B0684}" destId="{3BA115E8-BE51-4D2E-A05C-1562B252436E}" srcOrd="1" destOrd="0" presId="urn:microsoft.com/office/officeart/2005/8/layout/hierarchy1"/>
    <dgm:cxn modelId="{0DBC7F72-F530-49E7-A77F-EF81EBD1336A}" type="presParOf" srcId="{09F0A069-126F-4894-8AD9-60CC4A73F168}" destId="{D976D86B-C4EA-469C-AE2E-7D2EFECC2FEF}" srcOrd="1" destOrd="0" presId="urn:microsoft.com/office/officeart/2005/8/layout/hierarchy1"/>
    <dgm:cxn modelId="{B81ECE5B-907E-4058-B757-CE228FE3881A}" type="presParOf" srcId="{B1797D73-FBFB-41A9-8596-1E46B09F7293}" destId="{522566A2-FE34-432A-8FC7-91B44C708010}" srcOrd="1" destOrd="0" presId="urn:microsoft.com/office/officeart/2005/8/layout/hierarchy1"/>
    <dgm:cxn modelId="{4B326899-2BB6-4B2A-9AB1-BF4DF1A5D9C4}" type="presParOf" srcId="{522566A2-FE34-432A-8FC7-91B44C708010}" destId="{AE9071A1-ED76-4668-BE92-77E01DFD47CD}" srcOrd="0" destOrd="0" presId="urn:microsoft.com/office/officeart/2005/8/layout/hierarchy1"/>
    <dgm:cxn modelId="{C4470ED1-3FB8-4DD5-99FD-666CDD3E517A}" type="presParOf" srcId="{AE9071A1-ED76-4668-BE92-77E01DFD47CD}" destId="{41B2402C-BA19-4A86-A68B-517CB6BC29E8}" srcOrd="0" destOrd="0" presId="urn:microsoft.com/office/officeart/2005/8/layout/hierarchy1"/>
    <dgm:cxn modelId="{D2DDC724-9BA8-41CD-B52E-0C128B8FF46E}" type="presParOf" srcId="{AE9071A1-ED76-4668-BE92-77E01DFD47CD}" destId="{741A1B7B-80B9-43C1-90AA-30AE330B9339}" srcOrd="1" destOrd="0" presId="urn:microsoft.com/office/officeart/2005/8/layout/hierarchy1"/>
    <dgm:cxn modelId="{B9841A27-F435-448C-B084-0DB4276BC5B2}" type="presParOf" srcId="{522566A2-FE34-432A-8FC7-91B44C708010}" destId="{1987F653-732A-479A-9407-5FCE80A6774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892235-3301-4BC3-9CEA-5542547018DF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F8FB39-FE90-4CE0-BD64-7C2BE52EFD80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4EDA23-1052-44B9-A9E7-68D8A9DBAE2D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/>
            <a:t>Main Characters</a:t>
          </a:r>
          <a:endParaRPr lang="en-US" sz="1900" kern="1200"/>
        </a:p>
      </dsp:txBody>
      <dsp:txXfrm>
        <a:off x="1941716" y="718"/>
        <a:ext cx="4571887" cy="1681139"/>
      </dsp:txXfrm>
    </dsp:sp>
    <dsp:sp modelId="{35E8EDAA-2EFA-43FB-ACA7-FC672629AE45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02B9A0-709F-4429-B3A5-C07B53CFEFF1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AA5046-C4ED-4F18-8C7E-82B3A7E25933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just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b="1" kern="1200" dirty="0" err="1"/>
            <a:t>Alberto</a:t>
          </a:r>
          <a:r>
            <a:rPr lang="tr-TR" sz="1900" b="1" kern="1200" dirty="0"/>
            <a:t>: </a:t>
          </a:r>
          <a:r>
            <a:rPr lang="en-US" sz="1900" kern="1200" dirty="0"/>
            <a:t>Our main character is Alberto, a boy</a:t>
          </a:r>
          <a:r>
            <a:rPr lang="tr-TR" sz="1900" kern="1200" dirty="0"/>
            <a:t>, </a:t>
          </a:r>
          <a:r>
            <a:rPr lang="en-US" sz="1900" kern="1200" dirty="0"/>
            <a:t>about ten years </a:t>
          </a:r>
          <a:r>
            <a:rPr lang="tr-TR" sz="1900" kern="1200" dirty="0" err="1"/>
            <a:t>old</a:t>
          </a:r>
          <a:r>
            <a:rPr lang="en-US" sz="1900" kern="1200" dirty="0"/>
            <a:t>. </a:t>
          </a:r>
          <a:r>
            <a:rPr lang="tr-TR" sz="1900" kern="1200" dirty="0"/>
            <a:t>He </a:t>
          </a:r>
          <a:r>
            <a:rPr lang="tr-TR" sz="1900" kern="1200" dirty="0" err="1"/>
            <a:t>loves</a:t>
          </a:r>
          <a:r>
            <a:rPr lang="tr-TR" sz="1900" kern="1200" dirty="0"/>
            <a:t> </a:t>
          </a:r>
          <a:r>
            <a:rPr lang="tr-TR" sz="1900" kern="1200" dirty="0" err="1"/>
            <a:t>spending</a:t>
          </a:r>
          <a:r>
            <a:rPr lang="tr-TR" sz="1900" kern="1200" dirty="0"/>
            <a:t> time </a:t>
          </a:r>
          <a:r>
            <a:rPr lang="tr-TR" sz="1900" kern="1200" dirty="0" err="1"/>
            <a:t>with</a:t>
          </a:r>
          <a:r>
            <a:rPr lang="en-US" sz="1900" kern="1200" dirty="0"/>
            <a:t> Teddy</a:t>
          </a:r>
          <a:r>
            <a:rPr lang="tr-TR" sz="1900" kern="1200" dirty="0"/>
            <a:t> </a:t>
          </a:r>
          <a:r>
            <a:rPr lang="tr-TR" sz="1900" kern="1200" dirty="0" err="1"/>
            <a:t>Bear</a:t>
          </a:r>
          <a:r>
            <a:rPr lang="en-US" sz="1900" kern="1200" dirty="0"/>
            <a:t>.</a:t>
          </a:r>
        </a:p>
      </dsp:txBody>
      <dsp:txXfrm>
        <a:off x="1941716" y="2102143"/>
        <a:ext cx="4571887" cy="1681139"/>
      </dsp:txXfrm>
    </dsp:sp>
    <dsp:sp modelId="{4242B1D3-4580-4AB0-8004-47278DF929E5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4E086F-5186-4681-BB46-8ABBF8DDD1A9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54F206-1C2A-48A7-860F-707A130DAFB2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just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b="1" kern="1200" dirty="0" err="1"/>
            <a:t>Teddy</a:t>
          </a:r>
          <a:r>
            <a:rPr lang="tr-TR" sz="1900" b="1" kern="1200" dirty="0"/>
            <a:t> </a:t>
          </a:r>
          <a:r>
            <a:rPr lang="tr-TR" sz="1900" b="1" kern="1200" dirty="0" err="1"/>
            <a:t>Bear</a:t>
          </a:r>
          <a:r>
            <a:rPr lang="tr-TR" sz="1900" kern="1200" dirty="0"/>
            <a:t>: </a:t>
          </a:r>
          <a:r>
            <a:rPr lang="en-US" sz="1900" kern="1200" dirty="0"/>
            <a:t>Teddy Bear is Alberto's best friend. However, he was bored with Alberto’s </a:t>
          </a:r>
          <a:r>
            <a:rPr lang="tr-TR" sz="1900" kern="1200" dirty="0" err="1"/>
            <a:t>routine</a:t>
          </a:r>
          <a:r>
            <a:rPr lang="en-US" sz="1900" kern="1200" dirty="0"/>
            <a:t> life</a:t>
          </a:r>
          <a:r>
            <a:rPr lang="tr-TR" sz="1900" kern="1200" dirty="0"/>
            <a:t>. </a:t>
          </a:r>
          <a:r>
            <a:rPr lang="tr-TR" sz="1900" kern="1200" dirty="0" err="1"/>
            <a:t>So</a:t>
          </a:r>
          <a:r>
            <a:rPr lang="tr-TR" sz="1900" kern="1200" dirty="0"/>
            <a:t> he </a:t>
          </a:r>
          <a:r>
            <a:rPr lang="tr-TR" sz="1900" kern="1200" dirty="0" err="1"/>
            <a:t>decided</a:t>
          </a:r>
          <a:r>
            <a:rPr lang="tr-TR" sz="1900" kern="1200" dirty="0"/>
            <a:t> </a:t>
          </a:r>
          <a:r>
            <a:rPr lang="tr-TR" sz="1900" kern="1200" dirty="0" err="1"/>
            <a:t>to</a:t>
          </a:r>
          <a:r>
            <a:rPr lang="tr-TR" sz="1900" kern="1200" dirty="0"/>
            <a:t> </a:t>
          </a:r>
          <a:r>
            <a:rPr lang="tr-TR" sz="1900" kern="1200" dirty="0" err="1"/>
            <a:t>design</a:t>
          </a:r>
          <a:r>
            <a:rPr lang="tr-TR" sz="1900" kern="1200" dirty="0"/>
            <a:t> </a:t>
          </a:r>
          <a:r>
            <a:rPr lang="tr-TR" sz="1900" kern="1200" dirty="0" err="1"/>
            <a:t>some</a:t>
          </a:r>
          <a:r>
            <a:rPr lang="tr-TR" sz="1900" kern="1200" dirty="0"/>
            <a:t> </a:t>
          </a:r>
          <a:r>
            <a:rPr lang="tr-TR" sz="1900" kern="1200" dirty="0" err="1"/>
            <a:t>new</a:t>
          </a:r>
          <a:r>
            <a:rPr lang="tr-TR" sz="1900" kern="1200" dirty="0"/>
            <a:t> </a:t>
          </a:r>
          <a:r>
            <a:rPr lang="tr-TR" sz="1900" kern="1200" dirty="0" err="1"/>
            <a:t>games</a:t>
          </a:r>
          <a:r>
            <a:rPr lang="tr-TR" sz="1900" kern="1200" dirty="0"/>
            <a:t> </a:t>
          </a:r>
          <a:r>
            <a:rPr lang="tr-TR" sz="1900" kern="1200" dirty="0" err="1"/>
            <a:t>for</a:t>
          </a:r>
          <a:r>
            <a:rPr lang="tr-TR" sz="1900" kern="1200" dirty="0"/>
            <a:t> </a:t>
          </a:r>
          <a:r>
            <a:rPr lang="tr-TR" sz="1900" kern="1200" dirty="0" err="1"/>
            <a:t>Alberto</a:t>
          </a:r>
          <a:r>
            <a:rPr lang="tr-TR" sz="1900" kern="1200" dirty="0"/>
            <a:t>.</a:t>
          </a:r>
          <a:endParaRPr lang="en-US" sz="1900" kern="1200" dirty="0"/>
        </a:p>
      </dsp:txBody>
      <dsp:txXfrm>
        <a:off x="1941716" y="4203567"/>
        <a:ext cx="4571887" cy="168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5894D6-ADEF-4D7F-9C9E-BD5BA0BF62BF}">
      <dsp:nvSpPr>
        <dsp:cNvPr id="0" name=""/>
        <dsp:cNvSpPr/>
      </dsp:nvSpPr>
      <dsp:spPr>
        <a:xfrm>
          <a:off x="1243" y="192221"/>
          <a:ext cx="4366184" cy="277252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A115E8-BE51-4D2E-A05C-1562B252436E}">
      <dsp:nvSpPr>
        <dsp:cNvPr id="0" name=""/>
        <dsp:cNvSpPr/>
      </dsp:nvSpPr>
      <dsp:spPr>
        <a:xfrm>
          <a:off x="486375" y="653096"/>
          <a:ext cx="4366184" cy="277252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 Alberto's daily life, he play</a:t>
          </a:r>
          <a:r>
            <a:rPr lang="tr-TR" sz="3000" kern="1200" dirty="0"/>
            <a:t>s</a:t>
          </a:r>
          <a:r>
            <a:rPr lang="en-US" sz="3000" kern="1200" dirty="0"/>
            <a:t> with Teddy in his room every day.</a:t>
          </a:r>
        </a:p>
      </dsp:txBody>
      <dsp:txXfrm>
        <a:off x="567580" y="734301"/>
        <a:ext cx="4203774" cy="2610117"/>
      </dsp:txXfrm>
    </dsp:sp>
    <dsp:sp modelId="{41B2402C-BA19-4A86-A68B-517CB6BC29E8}">
      <dsp:nvSpPr>
        <dsp:cNvPr id="0" name=""/>
        <dsp:cNvSpPr/>
      </dsp:nvSpPr>
      <dsp:spPr>
        <a:xfrm>
          <a:off x="5337691" y="192221"/>
          <a:ext cx="4366184" cy="277252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1A1B7B-80B9-43C1-90AA-30AE330B9339}">
      <dsp:nvSpPr>
        <dsp:cNvPr id="0" name=""/>
        <dsp:cNvSpPr/>
      </dsp:nvSpPr>
      <dsp:spPr>
        <a:xfrm>
          <a:off x="5822823" y="653096"/>
          <a:ext cx="4366184" cy="277252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We took Teddy from Alberto's everyday life, trying to break the routine. So Alberto's routine has been broken.</a:t>
          </a:r>
        </a:p>
      </dsp:txBody>
      <dsp:txXfrm>
        <a:off x="5904028" y="734301"/>
        <a:ext cx="4203774" cy="26101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F43885A-F52E-4211-B414-84004793E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7DF4D02-7204-4395-8A77-704469360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3B37ED0-47F6-4618-BF75-3BC34362C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B4DDD1A-D998-4709-AB90-B58647D2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232AAF7-5060-48FB-A9C1-B388892F4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84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52288FE-A9B2-4DC2-95B7-ADD169A06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082ACC1-84AE-49D9-91F5-F23C1C942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FF630B-C59C-4414-AB50-A308AFAA3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7AEC565-85DC-46E2-B75A-AEE2292F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4A234CE-DA74-4056-A250-87C90C73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89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1A7C4F5F-72F2-4F31-BC90-C954977E56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00858C1-8B59-44E7-838F-C078C980A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FFF3949-74EC-4A4B-B087-6E765FD7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AA25EE6-C10D-4B53-8BB4-CF1F621A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0E2DC97-782E-4FC4-92AB-B569CFB73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13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A981B8C-55D2-4F7B-B849-1A72A92A8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A7BCC18-41AE-40AA-A547-814BC6C3E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D8AF31C-2DA6-41CB-B332-B24504C91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98B66F8-2CE8-47C0-9468-714FCFCC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778FEB0-8F02-4B8D-A835-829D21F5B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82E0022-06AD-4507-9280-57BCF3506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828E606-B7BB-471B-BAA1-A00AF0F13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F3C45C9-7C05-4397-9CF9-AAC6267CC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9859C91-0F3C-4B3E-BFFA-C42FBC9A0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F9B36AB-B5EF-4173-B780-AE104A00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42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E086A9C-5FCE-4AA0-8DAF-4CB29CBB1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C72A49C-B2B8-41B8-A9E6-DB34AECD2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B33B603B-D3AA-4FF4-B613-C0E2E2B20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DE80E7A-40B7-4C2B-B30E-C09CDF946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35D708C-D765-4B93-9475-34313D52A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8A141E9-1AB7-41C4-9CB1-55A7174BB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F2BDEEA-0057-4D43-80BF-9ED37E7C6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422C4E9-637E-464A-8916-4CB632CA3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56E2744-3FA9-49E3-8DF9-3F61C8979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913F71D1-7F80-4AC6-82E0-AF6D0E4B9F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F0674FA-B2EC-45A6-8411-4F6723D00F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6A73B63-7263-42F5-B252-5C724AA7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908EA66-03DB-4EEA-B3BB-5039B38C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5C789B08-FECD-4EF1-92FA-C870D8A5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55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E4B14B2-AFB4-4B72-97AC-25EA3114B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83E2A338-898D-458C-9B92-99B796AE1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81F76CB-DA16-42FC-8160-A30AEFED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9C3DB5D-11D2-45FF-B408-2752278B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4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F909D6BB-EABB-4E35-B490-429C2D60B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58C92E71-5920-4838-A7F0-F54BE71DF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13AF677-05C7-48BC-B883-771F70E2F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00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83CE3EC-08B0-44B0-9794-5DF7EA00E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EFB6410-84A6-4648-9B65-400960EB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5381DBB-667F-4587-8CBA-71D7D022B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23939268-39C0-44AE-82CF-BF75C18F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F2471FF-320D-40DA-8B55-C6C389E2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EB8D640-B078-4CC8-AA08-A2AFB1E08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76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8E7DE1A-3F9D-44C5-B354-291F2B6D2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B9B4C053-54E2-43F1-8250-352BC0A443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2E326A2-A2E4-4598-98C8-5378A1A55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CE5A96B-9AC9-4CA4-9E9C-3FA1FC460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F4AA285-769B-4A56-8EA1-4728D1B3A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0B79875-19C8-4E6B-848D-7B95D4C7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4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57D201FE-B725-4672-BE4C-95C4B4FE9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03E6929-310C-45DD-AC68-E0FE75DE8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DBE5D34-A50C-4D2B-9B5C-9367734E27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D9876-D942-4BB0-BD79-D0E7D88DA98D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FE7C1FC-D738-4E49-83F2-84D95D940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A1BDA65-8066-4D9A-A255-8E68992DA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6BC44-0D76-4ECD-8379-DE56DC11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8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ayı, oyuncak ayı, iç mekan, oturma içeren bir resim&#10;&#10;Açıklama otomatik olarak oluşturuldu">
            <a:extLst>
              <a:ext uri="{FF2B5EF4-FFF2-40B4-BE49-F238E27FC236}">
                <a16:creationId xmlns:a16="http://schemas.microsoft.com/office/drawing/2014/main" id="{2F82DDFE-ADC9-411D-9F2B-12387098D9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Unvan 1">
            <a:extLst>
              <a:ext uri="{FF2B5EF4-FFF2-40B4-BE49-F238E27FC236}">
                <a16:creationId xmlns:a16="http://schemas.microsoft.com/office/drawing/2014/main" id="{6997D392-E10D-4824-948D-F4FF67D6E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tr-TR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Runaway Teddy</a:t>
            </a:r>
            <a:endParaRPr lang="en-US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1868A11-E268-453A-A573-67DE9E0C1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tr-TR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Eylül Civelek</a:t>
            </a:r>
          </a:p>
          <a:p>
            <a:r>
              <a:rPr lang="tr-TR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Çilem Kırmızıgül</a:t>
            </a:r>
          </a:p>
          <a:p>
            <a:r>
              <a:rPr lang="tr-TR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Serkan Durak </a:t>
            </a:r>
          </a:p>
        </p:txBody>
      </p:sp>
    </p:spTree>
    <p:extLst>
      <p:ext uri="{BB962C8B-B14F-4D97-AF65-F5344CB8AC3E}">
        <p14:creationId xmlns:p14="http://schemas.microsoft.com/office/powerpoint/2010/main" val="4288624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BED94F7-EEA7-49D4-BF00-0BD575B7A4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27" r="8170" b="1"/>
          <a:stretch/>
        </p:blipFill>
        <p:spPr>
          <a:xfrm>
            <a:off x="838200" y="-3810"/>
            <a:ext cx="9928860" cy="6858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607B98-7700-4DC9-8BE8-A876255F9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351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8C7A0AE4-5329-4A35-B61E-E1D2BBDF96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476"/>
            <a:ext cx="12192000" cy="679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3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43F37DD0-0ADF-4DC5-8877-761300143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tr-TR" sz="32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Third</a:t>
            </a:r>
            <a:r>
              <a:rPr lang="en-US" sz="32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Level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6B67292-3819-4310-9DE7-05F01B837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400" dirty="0"/>
              <a:t>This time, our main character </a:t>
            </a:r>
            <a:r>
              <a:rPr lang="tr-TR" sz="2400" dirty="0" err="1"/>
              <a:t>moves</a:t>
            </a:r>
            <a:r>
              <a:rPr lang="tr-TR" sz="2400" dirty="0"/>
              <a:t> in</a:t>
            </a:r>
            <a:r>
              <a:rPr lang="en-US" sz="2400" dirty="0"/>
              <a:t>to a 2-dimensional world. 2-D characters</a:t>
            </a:r>
            <a:r>
              <a:rPr lang="tr-TR" sz="2400" dirty="0"/>
              <a:t> of </a:t>
            </a:r>
            <a:r>
              <a:rPr lang="tr-TR" sz="2400" dirty="0" err="1"/>
              <a:t>this</a:t>
            </a:r>
            <a:r>
              <a:rPr lang="tr-TR" sz="2400" dirty="0"/>
              <a:t> </a:t>
            </a:r>
            <a:r>
              <a:rPr lang="tr-TR" sz="2400" dirty="0" err="1"/>
              <a:t>world</a:t>
            </a:r>
            <a:r>
              <a:rPr lang="tr-TR" sz="2400" dirty="0"/>
              <a:t> </a:t>
            </a:r>
            <a:r>
              <a:rPr lang="tr-TR" sz="2400" dirty="0" err="1"/>
              <a:t>gets</a:t>
            </a:r>
            <a:r>
              <a:rPr lang="tr-TR" sz="2400" dirty="0"/>
              <a:t> mad at </a:t>
            </a:r>
            <a:r>
              <a:rPr lang="tr-TR" sz="2400" dirty="0" err="1"/>
              <a:t>Alberto</a:t>
            </a:r>
            <a:r>
              <a:rPr lang="tr-TR" sz="2400" dirty="0"/>
              <a:t> </a:t>
            </a:r>
            <a:r>
              <a:rPr lang="tr-TR" sz="2400" dirty="0" err="1"/>
              <a:t>just</a:t>
            </a:r>
            <a:r>
              <a:rPr lang="tr-TR" sz="2400" dirty="0"/>
              <a:t> </a:t>
            </a:r>
            <a:r>
              <a:rPr lang="tr-TR" sz="2400" dirty="0" err="1"/>
              <a:t>because</a:t>
            </a:r>
            <a:r>
              <a:rPr lang="tr-TR" sz="2400" dirty="0"/>
              <a:t> </a:t>
            </a:r>
            <a:r>
              <a:rPr lang="tr-TR" sz="2400" dirty="0" err="1"/>
              <a:t>he’s</a:t>
            </a:r>
            <a:r>
              <a:rPr lang="tr-TR" sz="2400" dirty="0"/>
              <a:t> 3 </a:t>
            </a:r>
            <a:r>
              <a:rPr lang="tr-TR" sz="2400" dirty="0" err="1"/>
              <a:t>dimensional</a:t>
            </a:r>
            <a:r>
              <a:rPr lang="tr-TR" sz="2400" dirty="0"/>
              <a:t>. </a:t>
            </a:r>
            <a:r>
              <a:rPr lang="tr-TR" sz="2400" dirty="0" err="1"/>
              <a:t>In</a:t>
            </a:r>
            <a:r>
              <a:rPr lang="tr-TR" sz="2400" dirty="0"/>
              <a:t> </a:t>
            </a:r>
            <a:r>
              <a:rPr lang="tr-TR" sz="2400" dirty="0" err="1"/>
              <a:t>order</a:t>
            </a:r>
            <a:r>
              <a:rPr lang="tr-TR" sz="2400" dirty="0"/>
              <a:t> </a:t>
            </a:r>
            <a:r>
              <a:rPr lang="tr-TR" sz="2400" dirty="0" err="1"/>
              <a:t>to</a:t>
            </a:r>
            <a:r>
              <a:rPr lang="tr-TR" sz="2400" dirty="0"/>
              <a:t> </a:t>
            </a:r>
            <a:r>
              <a:rPr lang="tr-TR" sz="2400" dirty="0" err="1"/>
              <a:t>complete</a:t>
            </a:r>
            <a:r>
              <a:rPr lang="tr-TR" sz="2400" dirty="0"/>
              <a:t> </a:t>
            </a:r>
            <a:r>
              <a:rPr lang="tr-TR" sz="2400" dirty="0" err="1"/>
              <a:t>the</a:t>
            </a:r>
            <a:r>
              <a:rPr lang="tr-TR" sz="2400" dirty="0"/>
              <a:t> </a:t>
            </a:r>
            <a:r>
              <a:rPr lang="tr-TR" sz="2400" dirty="0" err="1"/>
              <a:t>game</a:t>
            </a:r>
            <a:r>
              <a:rPr lang="tr-TR" sz="2400" dirty="0"/>
              <a:t>, </a:t>
            </a:r>
            <a:r>
              <a:rPr lang="en-US" sz="2400" dirty="0"/>
              <a:t>Alberto has to reach the </a:t>
            </a:r>
            <a:r>
              <a:rPr lang="tr-TR" sz="2400" dirty="0" err="1"/>
              <a:t>otherside</a:t>
            </a:r>
            <a:r>
              <a:rPr lang="en-US" sz="2400" dirty="0"/>
              <a:t> without dying to get out of this 2-D universe.</a:t>
            </a:r>
          </a:p>
        </p:txBody>
      </p:sp>
    </p:spTree>
    <p:extLst>
      <p:ext uri="{BB962C8B-B14F-4D97-AF65-F5344CB8AC3E}">
        <p14:creationId xmlns:p14="http://schemas.microsoft.com/office/powerpoint/2010/main" val="1374548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D4008CB-4153-434F-B3E4-EDBA5C14B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bina, açık hava, yol, gök içeren bir resim&#10;&#10;Açıklama otomatik olarak oluşturuldu">
            <a:extLst>
              <a:ext uri="{FF2B5EF4-FFF2-40B4-BE49-F238E27FC236}">
                <a16:creationId xmlns:a16="http://schemas.microsoft.com/office/drawing/2014/main" id="{6956CD0C-FDEB-494A-A7C0-9E4C09135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4" y="553469"/>
            <a:ext cx="12146696" cy="59394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9432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7D3E08F-B7FB-4487-95BD-F58A007AA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tr-TR" dirty="0"/>
              <a:t>: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687C549-4029-425D-A042-E5D4C8DEF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Assetstore.unity.com. (2019). </a:t>
            </a:r>
            <a:r>
              <a:rPr lang="tr-TR" i="1" dirty="0" err="1"/>
              <a:t>Unity</a:t>
            </a:r>
            <a:r>
              <a:rPr lang="tr-TR" i="1" dirty="0"/>
              <a:t> </a:t>
            </a:r>
            <a:r>
              <a:rPr lang="tr-TR" i="1" dirty="0" err="1"/>
              <a:t>Asset</a:t>
            </a:r>
            <a:r>
              <a:rPr lang="tr-TR" i="1" dirty="0"/>
              <a:t> </a:t>
            </a:r>
            <a:r>
              <a:rPr lang="tr-TR" i="1" dirty="0" err="1"/>
              <a:t>Store</a:t>
            </a:r>
            <a:r>
              <a:rPr lang="tr-TR" i="1" dirty="0"/>
              <a:t> - </a:t>
            </a:r>
            <a:r>
              <a:rPr lang="tr-TR" i="1" dirty="0" err="1"/>
              <a:t>The</a:t>
            </a:r>
            <a:r>
              <a:rPr lang="tr-TR" i="1" dirty="0"/>
              <a:t> Best </a:t>
            </a:r>
            <a:r>
              <a:rPr lang="tr-TR" i="1" dirty="0" err="1"/>
              <a:t>Assets</a:t>
            </a:r>
            <a:r>
              <a:rPr lang="tr-TR" i="1" dirty="0"/>
              <a:t> </a:t>
            </a:r>
            <a:r>
              <a:rPr lang="tr-TR" i="1" dirty="0" err="1"/>
              <a:t>for</a:t>
            </a:r>
            <a:r>
              <a:rPr lang="tr-TR" i="1" dirty="0"/>
              <a:t> Game </a:t>
            </a:r>
            <a:r>
              <a:rPr lang="tr-TR" i="1" dirty="0" err="1"/>
              <a:t>Making</a:t>
            </a:r>
            <a:r>
              <a:rPr lang="tr-TR" dirty="0"/>
              <a:t>. [online] </a:t>
            </a:r>
            <a:r>
              <a:rPr lang="tr-TR" dirty="0" err="1"/>
              <a:t>Available</a:t>
            </a:r>
            <a:r>
              <a:rPr lang="tr-TR" dirty="0"/>
              <a:t> at: https://assetstore.unity.com/ [</a:t>
            </a:r>
            <a:r>
              <a:rPr lang="tr-TR" dirty="0" err="1"/>
              <a:t>Accessed</a:t>
            </a:r>
            <a:r>
              <a:rPr lang="tr-TR" dirty="0"/>
              <a:t> 8 </a:t>
            </a:r>
            <a:r>
              <a:rPr lang="tr-TR" dirty="0" err="1"/>
              <a:t>Apr</a:t>
            </a:r>
            <a:r>
              <a:rPr lang="tr-TR" dirty="0"/>
              <a:t>. 2019].</a:t>
            </a:r>
          </a:p>
          <a:p>
            <a:r>
              <a:rPr lang="tr-TR" dirty="0"/>
              <a:t>Hatipoğlu, T. (2017). </a:t>
            </a:r>
            <a:r>
              <a:rPr lang="tr-TR" i="1" dirty="0" err="1"/>
              <a:t>Unity</a:t>
            </a:r>
            <a:r>
              <a:rPr lang="tr-TR" i="1" dirty="0"/>
              <a:t> 3D</a:t>
            </a:r>
            <a:r>
              <a:rPr lang="tr-TR" dirty="0"/>
              <a:t>. 2nd ed. KODLAB.</a:t>
            </a:r>
          </a:p>
          <a:p>
            <a:r>
              <a:rPr lang="tr-TR" dirty="0"/>
              <a:t>Technologies, U. (2019). </a:t>
            </a:r>
            <a:r>
              <a:rPr lang="tr-TR" i="1" dirty="0" err="1"/>
              <a:t>Store</a:t>
            </a:r>
            <a:r>
              <a:rPr lang="tr-TR" i="1" dirty="0"/>
              <a:t> - </a:t>
            </a:r>
            <a:r>
              <a:rPr lang="tr-TR" i="1" dirty="0" err="1"/>
              <a:t>Unity</a:t>
            </a:r>
            <a:r>
              <a:rPr lang="tr-TR" i="1" dirty="0"/>
              <a:t> </a:t>
            </a:r>
            <a:r>
              <a:rPr lang="tr-TR" i="1" dirty="0" err="1"/>
              <a:t>Store</a:t>
            </a:r>
            <a:r>
              <a:rPr lang="tr-TR" dirty="0"/>
              <a:t>. [online] </a:t>
            </a:r>
            <a:r>
              <a:rPr lang="tr-TR" dirty="0" err="1"/>
              <a:t>Unity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. </a:t>
            </a:r>
            <a:r>
              <a:rPr lang="tr-TR" dirty="0" err="1"/>
              <a:t>Available</a:t>
            </a:r>
            <a:r>
              <a:rPr lang="tr-TR" dirty="0"/>
              <a:t> at: https://store.unity.com/ [</a:t>
            </a:r>
            <a:r>
              <a:rPr lang="tr-TR" dirty="0" err="1"/>
              <a:t>Accessed</a:t>
            </a:r>
            <a:r>
              <a:rPr lang="tr-TR" dirty="0"/>
              <a:t> 8 </a:t>
            </a:r>
            <a:r>
              <a:rPr lang="tr-TR" dirty="0" err="1"/>
              <a:t>Apr</a:t>
            </a:r>
            <a:r>
              <a:rPr lang="tr-TR" dirty="0"/>
              <a:t>. 2019].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96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320CF63E-9A9D-452A-8054-D1C1516E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76362"/>
            <a:ext cx="9144000" cy="26032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Thanks for Watching and Listening</a:t>
            </a:r>
          </a:p>
        </p:txBody>
      </p:sp>
    </p:spTree>
    <p:extLst>
      <p:ext uri="{BB962C8B-B14F-4D97-AF65-F5344CB8AC3E}">
        <p14:creationId xmlns:p14="http://schemas.microsoft.com/office/powerpoint/2010/main" val="1146915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4000"/>
            </a:schemeClr>
          </a:solidFill>
          <a:ln w="127000" cap="sq" cmpd="thinThick">
            <a:solidFill>
              <a:schemeClr val="tx1">
                <a:lumMod val="85000"/>
                <a:lumOff val="1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3E49D6BE-1A26-4596-B60F-751E59914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Story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715DB0-D734-4435-ACF3-5DF02082C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0464"/>
            <a:ext cx="10515600" cy="3871762"/>
          </a:xfrm>
        </p:spPr>
        <p:txBody>
          <a:bodyPr>
            <a:normAutofit/>
          </a:bodyPr>
          <a:lstStyle/>
          <a:p>
            <a:pPr algn="just"/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Alberto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character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has a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tight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connection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his toy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Alberto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doesn't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friends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Alberto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wakes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his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eye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Teddy's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eyes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Suddenly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around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disappears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asks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Alberto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follow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him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Since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Alberto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knows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his toy, he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follow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adventures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universes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4344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835AE6A4-D80B-43F8-B996-F0D829BE7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531" y="1012004"/>
            <a:ext cx="3416158" cy="4795408"/>
          </a:xfrm>
        </p:spPr>
        <p:txBody>
          <a:bodyPr>
            <a:normAutofit/>
          </a:bodyPr>
          <a:lstStyle/>
          <a:p>
            <a:r>
              <a:rPr lang="tr-TR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Characters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10F4F84A-E650-4ADF-9565-B3C58979E0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931161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Resim 3" descr="oyuncak, oyuncak bebek içeren bir resim&#10;&#10;Açıklama otomatik olarak oluşturuldu">
            <a:extLst>
              <a:ext uri="{FF2B5EF4-FFF2-40B4-BE49-F238E27FC236}">
                <a16:creationId xmlns:a16="http://schemas.microsoft.com/office/drawing/2014/main" id="{282B1F1A-BA94-4195-8F04-C56C6762718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229" y="2520043"/>
            <a:ext cx="1817914" cy="181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18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74625FD-159A-4855-A627-DB009351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Routine Life</a:t>
            </a: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İçerik Yer Tutucusu 2">
            <a:extLst>
              <a:ext uri="{FF2B5EF4-FFF2-40B4-BE49-F238E27FC236}">
                <a16:creationId xmlns:a16="http://schemas.microsoft.com/office/drawing/2014/main" id="{B5A8474F-61F4-4847-A71A-21164AB44C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2024338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8116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3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2" descr="iç mekan, yer, oda, yatak içeren bir resim&#10;&#10;Açıklama otomatik olarak oluşturuldu">
            <a:extLst>
              <a:ext uri="{FF2B5EF4-FFF2-40B4-BE49-F238E27FC236}">
                <a16:creationId xmlns:a16="http://schemas.microsoft.com/office/drawing/2014/main" id="{AE24D21C-8F9F-46CD-AFF5-1A40BBF2D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30" y="643467"/>
            <a:ext cx="1022213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1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C22E697-8C34-489B-AB31-BBA0D3F64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Play?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0BC4E0B-CBA7-4100-BDDF-FE80DD89C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start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play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WASD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move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jump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Follow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48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A31CFA65-978A-4F9E-8BE8-F8BCAD93A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37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Level</a:t>
            </a:r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05CC2B4-C03A-41AC-A9C0-2626DC064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66" y="963877"/>
            <a:ext cx="6377769" cy="4930246"/>
          </a:xfrm>
        </p:spPr>
        <p:txBody>
          <a:bodyPr anchor="ctr">
            <a:normAutofit/>
          </a:bodyPr>
          <a:lstStyle/>
          <a:p>
            <a:pPr algn="just"/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character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decides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follow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his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room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As he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corridor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surface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covered with lava.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needs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reach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corridor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touching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48571" y="2209249"/>
            <a:ext cx="0" cy="2506648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etin kutusu 3">
            <a:extLst>
              <a:ext uri="{FF2B5EF4-FFF2-40B4-BE49-F238E27FC236}">
                <a16:creationId xmlns:a16="http://schemas.microsoft.com/office/drawing/2014/main" id="{11F72832-09CB-41CB-8863-8DC046B9628F}"/>
              </a:ext>
            </a:extLst>
          </p:cNvPr>
          <p:cNvSpPr txBox="1"/>
          <p:nvPr/>
        </p:nvSpPr>
        <p:spPr>
          <a:xfrm>
            <a:off x="1076772" y="1886083"/>
            <a:ext cx="3999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600" b="1" dirty="0"/>
              <a:t>THE FLOOR IS LAVA!</a:t>
            </a:r>
          </a:p>
        </p:txBody>
      </p:sp>
    </p:spTree>
    <p:extLst>
      <p:ext uri="{BB962C8B-B14F-4D97-AF65-F5344CB8AC3E}">
        <p14:creationId xmlns:p14="http://schemas.microsoft.com/office/powerpoint/2010/main" val="58782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31CFA65-978A-4F9E-8BE8-F8BCAD93A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37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Level</a:t>
            </a:r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402D9C7B-FF33-4972-9E44-8618EE31E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098" y="0"/>
            <a:ext cx="12301102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332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AE1231D7-59C6-4565-A469-482870185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tr-TR" sz="32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Level</a:t>
            </a:r>
            <a:endParaRPr lang="en-US" sz="32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54D3F62-FFCF-4C4D-B18B-9815EE40A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Alberto finds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portal at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corridor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portal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him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very different universe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labyrinth. Our main character, who leaves the real world, tries to get out of this labyrinth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Teddy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5536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384</Words>
  <Application>Microsoft Office PowerPoint</Application>
  <PresentationFormat>Geniş ekran</PresentationFormat>
  <Paragraphs>31</Paragraphs>
  <Slides>15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Teması</vt:lpstr>
      <vt:lpstr>Runaway Teddy</vt:lpstr>
      <vt:lpstr>Main Story</vt:lpstr>
      <vt:lpstr>Characters</vt:lpstr>
      <vt:lpstr>Routine Life</vt:lpstr>
      <vt:lpstr>PowerPoint Sunusu</vt:lpstr>
      <vt:lpstr>How to Play?</vt:lpstr>
      <vt:lpstr>First Level</vt:lpstr>
      <vt:lpstr>First Level</vt:lpstr>
      <vt:lpstr>Second Level</vt:lpstr>
      <vt:lpstr>PowerPoint Sunusu</vt:lpstr>
      <vt:lpstr>PowerPoint Sunusu</vt:lpstr>
      <vt:lpstr>Third Level</vt:lpstr>
      <vt:lpstr>PowerPoint Sunusu</vt:lpstr>
      <vt:lpstr>References:</vt:lpstr>
      <vt:lpstr>Thanks for Watching and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Runaway Teddy</dc:title>
  <dc:creator> </dc:creator>
  <cp:lastModifiedBy> </cp:lastModifiedBy>
  <cp:revision>5</cp:revision>
  <dcterms:created xsi:type="dcterms:W3CDTF">2019-05-28T03:05:40Z</dcterms:created>
  <dcterms:modified xsi:type="dcterms:W3CDTF">2019-05-28T03:38:16Z</dcterms:modified>
</cp:coreProperties>
</file>